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3" r:id="rId5"/>
    <p:sldId id="257" r:id="rId6"/>
    <p:sldId id="259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9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yrimai.esec.lt/" TargetMode="External"/><Relationship Id="rId2" Type="http://schemas.openxmlformats.org/officeDocument/2006/relationships/hyperlink" Target="mailto:darius@esec.l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up.l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>
                <a:solidFill>
                  <a:schemeClr val="bg1"/>
                </a:solidFill>
              </a:rPr>
              <a:t>Kibernetinio saugumo padėtis Lietuvoje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Pamatyti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nematomą</a:t>
            </a:r>
            <a:r>
              <a:rPr lang="en-US" dirty="0">
                <a:solidFill>
                  <a:srgbClr val="00B0F0"/>
                </a:solidFill>
              </a:rPr>
              <a:t>. </a:t>
            </a:r>
            <a:r>
              <a:rPr lang="en-US" dirty="0" err="1">
                <a:solidFill>
                  <a:srgbClr val="00B0F0"/>
                </a:solidFill>
              </a:rPr>
              <a:t>Kaip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įbristį</a:t>
            </a:r>
            <a:r>
              <a:rPr lang="en-US" dirty="0">
                <a:solidFill>
                  <a:srgbClr val="00B0F0"/>
                </a:solidFill>
              </a:rPr>
              <a:t> į </a:t>
            </a:r>
            <a:r>
              <a:rPr lang="en-US" dirty="0" err="1">
                <a:solidFill>
                  <a:srgbClr val="00B0F0"/>
                </a:solidFill>
              </a:rPr>
              <a:t>tą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pačią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upę</a:t>
            </a:r>
            <a:r>
              <a:rPr lang="en-US" dirty="0">
                <a:solidFill>
                  <a:srgbClr val="00B0F0"/>
                </a:solidFill>
              </a:rPr>
              <a:t> 2 </a:t>
            </a:r>
            <a:r>
              <a:rPr lang="en-US" dirty="0" err="1">
                <a:solidFill>
                  <a:srgbClr val="00B0F0"/>
                </a:solidFill>
              </a:rPr>
              <a:t>kartus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SPAM LAIŠKAI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141"/>
            <a:ext cx="9144000" cy="25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694"/>
            <a:ext cx="9144000" cy="32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4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833"/>
            <a:ext cx="9144000" cy="2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DDOS POTENCIALAS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3600" b="1" dirty="0" smtClean="0"/>
          </a:p>
          <a:p>
            <a:endParaRPr lang="lt-LT" sz="3600" b="1" dirty="0"/>
          </a:p>
          <a:p>
            <a:endParaRPr lang="lt-LT" sz="3600" b="1" dirty="0" smtClean="0"/>
          </a:p>
          <a:p>
            <a:pPr algn="ctr"/>
            <a:r>
              <a:rPr lang="lt-LT" sz="3600" b="1" dirty="0" smtClean="0"/>
              <a:t>DDOS </a:t>
            </a:r>
            <a:r>
              <a:rPr lang="lt-LT" sz="3600" b="1" dirty="0"/>
              <a:t>POTENCIALAS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320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ĮSILAUŽIMAI Į SVETAINES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3600" dirty="0" smtClean="0"/>
          </a:p>
          <a:p>
            <a:endParaRPr lang="lt-LT" sz="3600" dirty="0"/>
          </a:p>
          <a:p>
            <a:pPr algn="ctr"/>
            <a:r>
              <a:rPr lang="lt-LT" sz="3600" dirty="0" smtClean="0"/>
              <a:t>Aplinkos ministerijos tinklas</a:t>
            </a:r>
          </a:p>
          <a:p>
            <a:pPr algn="ctr"/>
            <a:r>
              <a:rPr lang="lt-LT" sz="3600" dirty="0" smtClean="0"/>
              <a:t>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845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ĮSILAUŽIMAI Į SVETAINES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z="3600" dirty="0" smtClean="0"/>
          </a:p>
          <a:p>
            <a:endParaRPr lang="lt-LT" sz="3600" dirty="0"/>
          </a:p>
          <a:p>
            <a:pPr algn="ctr"/>
            <a:r>
              <a:rPr lang="lt-LT" sz="3600" dirty="0" smtClean="0"/>
              <a:t>Jūrų muziejus</a:t>
            </a:r>
          </a:p>
          <a:p>
            <a:pPr algn="ctr"/>
            <a:r>
              <a:rPr lang="lt-LT" sz="3600" dirty="0" smtClean="0"/>
              <a:t>VIDEO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3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ĮSILAUŽIMAI Į SVETAINES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lt-LT" sz="3600" dirty="0" smtClean="0"/>
          </a:p>
          <a:p>
            <a:pPr marL="0" indent="0" algn="ctr">
              <a:buNone/>
            </a:pPr>
            <a:endParaRPr lang="lt-LT" sz="3600" dirty="0"/>
          </a:p>
          <a:p>
            <a:pPr algn="ctr"/>
            <a:r>
              <a:rPr lang="lt-LT" sz="3600" dirty="0" smtClean="0"/>
              <a:t>DLC</a:t>
            </a:r>
          </a:p>
          <a:p>
            <a:pPr algn="ctr"/>
            <a:r>
              <a:rPr lang="lt-LT" sz="3600" dirty="0" smtClean="0"/>
              <a:t>VIDEO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6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ATAKŲ ATKARTOJIMAS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	Skirta testavimui</a:t>
            </a:r>
          </a:p>
          <a:p>
            <a:r>
              <a:rPr lang="lt-LT" dirty="0" smtClean="0"/>
              <a:t>Saugumo produktų – saugumo proxių, endpoint security, antivirusų ir t.t. testavimui</a:t>
            </a:r>
          </a:p>
          <a:p>
            <a:r>
              <a:rPr lang="lt-LT" dirty="0" smtClean="0"/>
              <a:t>Infrastruktūros saugaus sukonfigūravimo patikrinimui</a:t>
            </a:r>
          </a:p>
          <a:p>
            <a:r>
              <a:rPr lang="lt-LT" dirty="0" smtClean="0"/>
              <a:t>Pagalba įmonės saugumo specialistams susipažįstant bei derinant įrangą </a:t>
            </a:r>
          </a:p>
          <a:p>
            <a:r>
              <a:rPr lang="lt-LT" dirty="0" smtClean="0"/>
              <a:t>Ir .t.t.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2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ATAKŲ ATKARTOJIMAS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t-LT" sz="3600" dirty="0" smtClean="0"/>
          </a:p>
          <a:p>
            <a:pPr algn="just"/>
            <a:r>
              <a:rPr lang="lt-LT" sz="3600" dirty="0" smtClean="0"/>
              <a:t>Užtenka turėti appliance realizuotą Raspberry ar analogiškoje platformoje, kuris jungiasi į tyrimai.esec.lt cloud paslaugą. Šis įrankis pavadintas „replikatoriumi“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948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REPLIKATORIUS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1" y="1219200"/>
            <a:ext cx="52101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Darius Povilaitis, </a:t>
            </a:r>
            <a:r>
              <a:rPr lang="lt-LT" dirty="0" smtClean="0"/>
              <a:t>SANS </a:t>
            </a:r>
            <a:r>
              <a:rPr lang="lt-LT" dirty="0"/>
              <a:t>sertifikuotas įsilaužimų </a:t>
            </a:r>
            <a:r>
              <a:rPr lang="lt-LT" dirty="0" smtClean="0"/>
              <a:t>analitikas; </a:t>
            </a:r>
            <a:endParaRPr lang="lt-LT" dirty="0" smtClean="0"/>
          </a:p>
          <a:p>
            <a:pPr algn="just"/>
            <a:r>
              <a:rPr lang="lt-LT" dirty="0" smtClean="0"/>
              <a:t>Svetainių saugumo patikrinimai</a:t>
            </a:r>
            <a:r>
              <a:rPr lang="en-US" dirty="0" smtClean="0"/>
              <a:t> </a:t>
            </a:r>
            <a:r>
              <a:rPr lang="lt-LT" dirty="0" smtClean="0"/>
              <a:t>/</a:t>
            </a:r>
            <a:r>
              <a:rPr lang="en-US" dirty="0" smtClean="0"/>
              <a:t> </a:t>
            </a:r>
            <a:r>
              <a:rPr lang="lt-LT" dirty="0" smtClean="0"/>
              <a:t>svetainių apsauga ( WAF-ai )</a:t>
            </a:r>
          </a:p>
          <a:p>
            <a:pPr algn="just"/>
            <a:r>
              <a:rPr lang="lt-LT" dirty="0" smtClean="0"/>
              <a:t>Svetainių </a:t>
            </a:r>
            <a:r>
              <a:rPr lang="lt-LT" dirty="0"/>
              <a:t>saugumo stebėsena </a:t>
            </a:r>
            <a:r>
              <a:rPr lang="en-US" dirty="0"/>
              <a:t>( </a:t>
            </a:r>
            <a:r>
              <a:rPr lang="en-US" dirty="0" err="1"/>
              <a:t>atakos</a:t>
            </a:r>
            <a:r>
              <a:rPr lang="en-US" dirty="0"/>
              <a:t> )</a:t>
            </a:r>
            <a:r>
              <a:rPr lang="lt-LT" dirty="0"/>
              <a:t> </a:t>
            </a:r>
            <a:endParaRPr lang="lt-LT" dirty="0" smtClean="0"/>
          </a:p>
          <a:p>
            <a:pPr algn="just"/>
            <a:r>
              <a:rPr lang="lt-LT" dirty="0"/>
              <a:t>Saugumo </a:t>
            </a:r>
            <a:r>
              <a:rPr lang="lt-LT" dirty="0" smtClean="0"/>
              <a:t>tyrimai</a:t>
            </a:r>
            <a:endParaRPr lang="en-US" dirty="0"/>
          </a:p>
          <a:p>
            <a:pPr algn="just"/>
            <a:r>
              <a:rPr lang="lt-LT" dirty="0"/>
              <a:t>Mobilios platformos</a:t>
            </a:r>
          </a:p>
          <a:p>
            <a:pPr algn="just"/>
            <a:r>
              <a:rPr lang="lt-LT" dirty="0" smtClean="0"/>
              <a:t>t.t.</a:t>
            </a:r>
            <a:endParaRPr lang="lt-LT" dirty="0"/>
          </a:p>
          <a:p>
            <a:pPr marL="0" indent="0" algn="r">
              <a:buNone/>
            </a:pPr>
            <a:r>
              <a:rPr lang="lt-LT" dirty="0" smtClean="0">
                <a:hlinkClick r:id="rId2"/>
              </a:rPr>
              <a:t>darius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esec.lt</a:t>
            </a:r>
            <a:r>
              <a:rPr lang="en-US" dirty="0" smtClean="0"/>
              <a:t> </a:t>
            </a:r>
            <a:endParaRPr lang="lt-LT" dirty="0" smtClean="0"/>
          </a:p>
          <a:p>
            <a:pPr marL="0" indent="0" algn="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tyrimai.esec.lt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REPLIKATORIUS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Paprasta naudotis</a:t>
            </a:r>
          </a:p>
          <a:p>
            <a:r>
              <a:rPr lang="lt-LT" dirty="0" smtClean="0"/>
              <a:t>DEMO (su skirtingomis naršyklėmis):</a:t>
            </a:r>
          </a:p>
          <a:p>
            <a:r>
              <a:rPr lang="lt-LT" dirty="0" smtClean="0"/>
              <a:t>kabrioletai.lt (</a:t>
            </a:r>
            <a:r>
              <a:rPr lang="lt-LT" dirty="0"/>
              <a:t>IE – infekcija, Chrome -ok</a:t>
            </a:r>
            <a:r>
              <a:rPr lang="lt-LT" dirty="0" smtClean="0"/>
              <a:t> )</a:t>
            </a:r>
            <a:endParaRPr lang="lt-LT" dirty="0"/>
          </a:p>
          <a:p>
            <a:r>
              <a:rPr lang="lt-LT" dirty="0"/>
              <a:t>anglonas.fotonija.lt (IE – infekcija, Chrome -ok</a:t>
            </a:r>
            <a:r>
              <a:rPr lang="lt-LT" dirty="0" smtClean="0"/>
              <a:t>)</a:t>
            </a:r>
          </a:p>
          <a:p>
            <a:r>
              <a:rPr lang="lt-LT" dirty="0" smtClean="0">
                <a:hlinkClick r:id="rId2"/>
              </a:rPr>
              <a:t>www.vcup.lt</a:t>
            </a:r>
            <a:r>
              <a:rPr lang="lt-LT" dirty="0" smtClean="0"/>
              <a:t> ( Chrome - infekcija )</a:t>
            </a:r>
          </a:p>
          <a:p>
            <a:r>
              <a:rPr lang="lt-LT" dirty="0" smtClean="0"/>
              <a:t>www.psyjournal.vdu.lt</a:t>
            </a:r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5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ANALITINĖ SISTEMA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752600"/>
            <a:ext cx="6038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b="1" dirty="0" smtClean="0"/>
          </a:p>
          <a:p>
            <a:pPr marL="0" indent="0" algn="ctr">
              <a:buNone/>
            </a:pPr>
            <a:endParaRPr lang="lt-LT" b="1" dirty="0"/>
          </a:p>
          <a:p>
            <a:pPr marL="0" indent="0" algn="ctr">
              <a:buNone/>
            </a:pPr>
            <a:endParaRPr lang="lt-LT" b="1" dirty="0" smtClean="0"/>
          </a:p>
          <a:p>
            <a:pPr marL="0" indent="0" algn="ctr">
              <a:buNone/>
            </a:pPr>
            <a:r>
              <a:rPr lang="lt-LT" b="1" dirty="0" smtClean="0"/>
              <a:t>Klausimai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91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TURINYS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3600" dirty="0" smtClean="0"/>
          </a:p>
          <a:p>
            <a:r>
              <a:rPr lang="lt-LT" sz="3600" dirty="0" smtClean="0">
                <a:sym typeface="Wingdings" panose="05000000000000000000" pitchFamily="2" charset="2"/>
              </a:rPr>
              <a:t>// Kodėl tokia prezentacija ?</a:t>
            </a:r>
            <a:endParaRPr lang="lt-LT" sz="3600" dirty="0"/>
          </a:p>
          <a:p>
            <a:r>
              <a:rPr lang="lt-LT" sz="3600" dirty="0" smtClean="0"/>
              <a:t>Atakos „iš vidaus“</a:t>
            </a:r>
          </a:p>
          <a:p>
            <a:r>
              <a:rPr lang="lt-LT" sz="3600" dirty="0" smtClean="0"/>
              <a:t>Įsilaužimai į svetaines</a:t>
            </a:r>
          </a:p>
          <a:p>
            <a:r>
              <a:rPr lang="lt-LT" sz="3600" dirty="0" smtClean="0"/>
              <a:t>Atakų atkartojimas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982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ATAKOS „IŠ VIDAUS“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3600" dirty="0" smtClean="0"/>
          </a:p>
          <a:p>
            <a:r>
              <a:rPr lang="lt-LT" sz="3600" dirty="0" smtClean="0"/>
              <a:t>Svetainė apsaugota WAF-u</a:t>
            </a:r>
          </a:p>
          <a:p>
            <a:r>
              <a:rPr lang="lt-LT" sz="3600" dirty="0" smtClean="0"/>
              <a:t>Identifikavus ataką, automatinis perjungimas į Honeypot-ą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37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2"/>
            <a:ext cx="9144000" cy="66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0" y="0"/>
            <a:ext cx="8333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4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ĮTIKINAMA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3600" dirty="0" smtClean="0"/>
          </a:p>
          <a:p>
            <a:endParaRPr lang="lt-LT" sz="3600" dirty="0"/>
          </a:p>
          <a:p>
            <a:r>
              <a:rPr lang="lt-LT" sz="3600" dirty="0" smtClean="0"/>
              <a:t>Hakeriai patikėjo, kad svetainė pilnai užvaldyta</a:t>
            </a:r>
          </a:p>
          <a:p>
            <a:r>
              <a:rPr lang="lt-LT" sz="3600" dirty="0" smtClean="0"/>
              <a:t>Buvo paleista masinė SPAM kompanija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658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"/>
            <a:ext cx="9144000" cy="6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BEVEIK LEGALIAI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565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187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Kibernetinio saugumo padėtis Lietuvoje</vt:lpstr>
      <vt:lpstr>Apie</vt:lpstr>
      <vt:lpstr>TURINYS</vt:lpstr>
      <vt:lpstr>ATAKOS „IŠ VIDAUS“</vt:lpstr>
      <vt:lpstr>PowerPoint Presentation</vt:lpstr>
      <vt:lpstr>PowerPoint Presentation</vt:lpstr>
      <vt:lpstr>ĮTIKINAMA</vt:lpstr>
      <vt:lpstr>PowerPoint Presentation</vt:lpstr>
      <vt:lpstr>BEVEIK LEGALIAI</vt:lpstr>
      <vt:lpstr>SPAM LAIŠKAI</vt:lpstr>
      <vt:lpstr>PowerPoint Presentation</vt:lpstr>
      <vt:lpstr>PowerPoint Presentation</vt:lpstr>
      <vt:lpstr>DDOS POTENCIALAS</vt:lpstr>
      <vt:lpstr>ĮSILAUŽIMAI Į SVETAINES</vt:lpstr>
      <vt:lpstr>ĮSILAUŽIMAI Į SVETAINES</vt:lpstr>
      <vt:lpstr>ĮSILAUŽIMAI Į SVETAINES</vt:lpstr>
      <vt:lpstr>ATAKŲ ATKARTOJIMAS</vt:lpstr>
      <vt:lpstr>ATAKŲ ATKARTOJIMAS</vt:lpstr>
      <vt:lpstr>REPLIKATORIUS</vt:lpstr>
      <vt:lpstr>REPLIKATORIUS</vt:lpstr>
      <vt:lpstr>ANALITINĖ SISTEMA</vt:lpstr>
      <vt:lpstr>PowerPoint Presentation</vt:lpstr>
    </vt:vector>
  </TitlesOfParts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</dc:title>
  <dc:creator>Darius Povilaitis</dc:creator>
  <cp:lastModifiedBy>D</cp:lastModifiedBy>
  <cp:revision>27</cp:revision>
  <dcterms:created xsi:type="dcterms:W3CDTF">2012-03-30T06:23:37Z</dcterms:created>
  <dcterms:modified xsi:type="dcterms:W3CDTF">2018-05-09T21:52:07Z</dcterms:modified>
</cp:coreProperties>
</file>